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7" r:id="rId4"/>
    <p:sldId id="270" r:id="rId5"/>
    <p:sldId id="269" r:id="rId6"/>
    <p:sldId id="353" r:id="rId7"/>
    <p:sldId id="281" r:id="rId8"/>
    <p:sldId id="357" r:id="rId9"/>
    <p:sldId id="354" r:id="rId10"/>
    <p:sldId id="356" r:id="rId11"/>
    <p:sldId id="349" r:id="rId12"/>
    <p:sldId id="355" r:id="rId13"/>
    <p:sldId id="352" r:id="rId14"/>
    <p:sldId id="348" r:id="rId15"/>
    <p:sldId id="347" r:id="rId16"/>
    <p:sldId id="285" r:id="rId17"/>
    <p:sldId id="344" r:id="rId18"/>
    <p:sldId id="345" r:id="rId19"/>
    <p:sldId id="346" r:id="rId20"/>
    <p:sldId id="351" r:id="rId21"/>
    <p:sldId id="350" r:id="rId22"/>
    <p:sldId id="275" r:id="rId23"/>
    <p:sldId id="276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5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29BB3-8F50-4A86-AB93-8A992FB5BC6F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77AF12-6D22-47A3-BA95-41F363FF9885}">
      <dgm:prSet phldrT="[Текст]"/>
      <dgm:spPr/>
      <dgm:t>
        <a:bodyPr/>
        <a:lstStyle/>
        <a:p>
          <a:r>
            <a:rPr lang="uk-UA" dirty="0" smtClean="0"/>
            <a:t>до народу</a:t>
          </a:r>
          <a:endParaRPr lang="ru-RU" dirty="0"/>
        </a:p>
      </dgm:t>
    </dgm:pt>
    <dgm:pt modelId="{329CA916-333E-46B8-B4F6-BC811EC3668E}" type="parTrans" cxnId="{7F21B658-F4B6-400F-8233-C140FC3F51E6}">
      <dgm:prSet/>
      <dgm:spPr/>
      <dgm:t>
        <a:bodyPr/>
        <a:lstStyle/>
        <a:p>
          <a:endParaRPr lang="ru-RU"/>
        </a:p>
      </dgm:t>
    </dgm:pt>
    <dgm:pt modelId="{96A351D7-EEAB-46AC-8AC1-583659A7B6B9}" type="sibTrans" cxnId="{7F21B658-F4B6-400F-8233-C140FC3F51E6}">
      <dgm:prSet/>
      <dgm:spPr/>
      <dgm:t>
        <a:bodyPr/>
        <a:lstStyle/>
        <a:p>
          <a:endParaRPr lang="ru-RU"/>
        </a:p>
      </dgm:t>
    </dgm:pt>
    <dgm:pt modelId="{0BD5A183-3D80-48CA-B966-2D06A55A92B9}">
      <dgm:prSet phldrT="[Текст]"/>
      <dgm:spPr/>
      <dgm:t>
        <a:bodyPr/>
        <a:lstStyle/>
        <a:p>
          <a:r>
            <a:rPr lang="uk-UA" dirty="0" smtClean="0"/>
            <a:t>до мови</a:t>
          </a:r>
          <a:endParaRPr lang="ru-RU" dirty="0"/>
        </a:p>
      </dgm:t>
    </dgm:pt>
    <dgm:pt modelId="{45C267EE-089A-45FD-800C-8AB556BFD1D5}" type="parTrans" cxnId="{41DA2D8B-2389-4D6C-B8C9-BD49387C6D88}">
      <dgm:prSet/>
      <dgm:spPr/>
      <dgm:t>
        <a:bodyPr/>
        <a:lstStyle/>
        <a:p>
          <a:endParaRPr lang="ru-RU"/>
        </a:p>
      </dgm:t>
    </dgm:pt>
    <dgm:pt modelId="{F0F8BE08-D5FA-4E0E-9B21-3A9401F33F3F}" type="sibTrans" cxnId="{41DA2D8B-2389-4D6C-B8C9-BD49387C6D88}">
      <dgm:prSet/>
      <dgm:spPr/>
      <dgm:t>
        <a:bodyPr/>
        <a:lstStyle/>
        <a:p>
          <a:endParaRPr lang="ru-RU"/>
        </a:p>
      </dgm:t>
    </dgm:pt>
    <dgm:pt modelId="{100A8BEF-14DC-4185-8FC7-BCA780F66350}">
      <dgm:prSet phldrT="[Текст]"/>
      <dgm:spPr/>
      <dgm:t>
        <a:bodyPr/>
        <a:lstStyle/>
        <a:p>
          <a:r>
            <a:rPr lang="uk-UA" dirty="0" smtClean="0"/>
            <a:t>до історії</a:t>
          </a:r>
          <a:endParaRPr lang="ru-RU" dirty="0"/>
        </a:p>
      </dgm:t>
    </dgm:pt>
    <dgm:pt modelId="{7539EB52-7518-4A62-9DBD-8679C1D65E9E}" type="parTrans" cxnId="{25A89B00-1D5C-4975-A5D6-F54D42E610DB}">
      <dgm:prSet/>
      <dgm:spPr/>
      <dgm:t>
        <a:bodyPr/>
        <a:lstStyle/>
        <a:p>
          <a:endParaRPr lang="ru-RU"/>
        </a:p>
      </dgm:t>
    </dgm:pt>
    <dgm:pt modelId="{B35E1117-AFFD-4228-B02C-D98B0719D71E}" type="sibTrans" cxnId="{25A89B00-1D5C-4975-A5D6-F54D42E610DB}">
      <dgm:prSet/>
      <dgm:spPr/>
      <dgm:t>
        <a:bodyPr/>
        <a:lstStyle/>
        <a:p>
          <a:endParaRPr lang="ru-RU"/>
        </a:p>
      </dgm:t>
    </dgm:pt>
    <dgm:pt modelId="{2741B0F7-C0BE-4954-A838-F848414E61BF}">
      <dgm:prSet phldrT="[Текст]"/>
      <dgm:spPr/>
      <dgm:t>
        <a:bodyPr/>
        <a:lstStyle/>
        <a:p>
          <a:r>
            <a:rPr lang="uk-UA" dirty="0" smtClean="0"/>
            <a:t>до культури</a:t>
          </a:r>
          <a:endParaRPr lang="ru-RU" dirty="0"/>
        </a:p>
      </dgm:t>
    </dgm:pt>
    <dgm:pt modelId="{1427A1E2-1A6E-406A-86E1-A4374919A544}" type="parTrans" cxnId="{091EC816-E355-4AC6-AAF6-04AE41051FC1}">
      <dgm:prSet/>
      <dgm:spPr/>
      <dgm:t>
        <a:bodyPr/>
        <a:lstStyle/>
        <a:p>
          <a:endParaRPr lang="ru-RU"/>
        </a:p>
      </dgm:t>
    </dgm:pt>
    <dgm:pt modelId="{83690069-7B82-464D-B5CA-24A73D7F3FF1}" type="sibTrans" cxnId="{091EC816-E355-4AC6-AAF6-04AE41051FC1}">
      <dgm:prSet/>
      <dgm:spPr/>
      <dgm:t>
        <a:bodyPr/>
        <a:lstStyle/>
        <a:p>
          <a:endParaRPr lang="ru-RU"/>
        </a:p>
      </dgm:t>
    </dgm:pt>
    <dgm:pt modelId="{77530FAB-C370-464E-B662-9A08E6AD47DB}" type="pres">
      <dgm:prSet presAssocID="{AE929BB3-8F50-4A86-AB93-8A992FB5BC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15350-7433-46AB-A858-9E709161D2AD}" type="pres">
      <dgm:prSet presAssocID="{4B77AF12-6D22-47A3-BA95-41F363FF9885}" presName="node" presStyleLbl="node1" presStyleIdx="0" presStyleCnt="4" custAng="10800000" custFlipVert="1" custScaleX="29972" custScaleY="28223" custLinFactNeighborX="-89" custLinFactNeighborY="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9ACD-DF20-48FB-8D67-F7D8467A7911}" type="pres">
      <dgm:prSet presAssocID="{96A351D7-EEAB-46AC-8AC1-583659A7B6B9}" presName="sibTrans" presStyleCnt="0"/>
      <dgm:spPr/>
    </dgm:pt>
    <dgm:pt modelId="{72E82E17-DBC4-4FE4-815F-99BA3CA71CF8}" type="pres">
      <dgm:prSet presAssocID="{0BD5A183-3D80-48CA-B966-2D06A55A92B9}" presName="node" presStyleLbl="node1" presStyleIdx="1" presStyleCnt="4" custScaleX="29485" custScaleY="30155" custLinFactNeighborX="-3267" custLinFactNeighborY="-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274CF-615C-40F4-8C00-FC167170B9DF}" type="pres">
      <dgm:prSet presAssocID="{F0F8BE08-D5FA-4E0E-9B21-3A9401F33F3F}" presName="sibTrans" presStyleCnt="0"/>
      <dgm:spPr/>
    </dgm:pt>
    <dgm:pt modelId="{80CBC5D0-8557-485B-920A-73C63656FC5E}" type="pres">
      <dgm:prSet presAssocID="{100A8BEF-14DC-4185-8FC7-BCA780F66350}" presName="node" presStyleLbl="node1" presStyleIdx="2" presStyleCnt="4" custScaleX="31721" custScaleY="30034" custLinFactNeighborX="-5958" custLinFactNeighborY="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2F29E-13FB-4A24-BE33-36D70DDD556D}" type="pres">
      <dgm:prSet presAssocID="{B35E1117-AFFD-4228-B02C-D98B0719D71E}" presName="sibTrans" presStyleCnt="0"/>
      <dgm:spPr/>
    </dgm:pt>
    <dgm:pt modelId="{888F07DF-141D-4FF9-94F3-5D295698C3C6}" type="pres">
      <dgm:prSet presAssocID="{2741B0F7-C0BE-4954-A838-F848414E61BF}" presName="node" presStyleLbl="node1" presStyleIdx="3" presStyleCnt="4" custScaleX="31480" custScaleY="29461" custLinFactNeighborX="-10885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1B658-F4B6-400F-8233-C140FC3F51E6}" srcId="{AE929BB3-8F50-4A86-AB93-8A992FB5BC6F}" destId="{4B77AF12-6D22-47A3-BA95-41F363FF9885}" srcOrd="0" destOrd="0" parTransId="{329CA916-333E-46B8-B4F6-BC811EC3668E}" sibTransId="{96A351D7-EEAB-46AC-8AC1-583659A7B6B9}"/>
    <dgm:cxn modelId="{CF6BE389-7046-4540-9680-4FEBDF332FFF}" type="presOf" srcId="{4B77AF12-6D22-47A3-BA95-41F363FF9885}" destId="{B8D15350-7433-46AB-A858-9E709161D2AD}" srcOrd="0" destOrd="0" presId="urn:microsoft.com/office/officeart/2005/8/layout/default#1"/>
    <dgm:cxn modelId="{0293203E-53C7-4970-A0C5-181EE04874B0}" type="presOf" srcId="{100A8BEF-14DC-4185-8FC7-BCA780F66350}" destId="{80CBC5D0-8557-485B-920A-73C63656FC5E}" srcOrd="0" destOrd="0" presId="urn:microsoft.com/office/officeart/2005/8/layout/default#1"/>
    <dgm:cxn modelId="{910DC891-C996-4E79-A4E5-4B272F28A361}" type="presOf" srcId="{2741B0F7-C0BE-4954-A838-F848414E61BF}" destId="{888F07DF-141D-4FF9-94F3-5D295698C3C6}" srcOrd="0" destOrd="0" presId="urn:microsoft.com/office/officeart/2005/8/layout/default#1"/>
    <dgm:cxn modelId="{091EC816-E355-4AC6-AAF6-04AE41051FC1}" srcId="{AE929BB3-8F50-4A86-AB93-8A992FB5BC6F}" destId="{2741B0F7-C0BE-4954-A838-F848414E61BF}" srcOrd="3" destOrd="0" parTransId="{1427A1E2-1A6E-406A-86E1-A4374919A544}" sibTransId="{83690069-7B82-464D-B5CA-24A73D7F3FF1}"/>
    <dgm:cxn modelId="{41DA2D8B-2389-4D6C-B8C9-BD49387C6D88}" srcId="{AE929BB3-8F50-4A86-AB93-8A992FB5BC6F}" destId="{0BD5A183-3D80-48CA-B966-2D06A55A92B9}" srcOrd="1" destOrd="0" parTransId="{45C267EE-089A-45FD-800C-8AB556BFD1D5}" sibTransId="{F0F8BE08-D5FA-4E0E-9B21-3A9401F33F3F}"/>
    <dgm:cxn modelId="{BA2723D8-6628-433C-A152-E3486F82FD54}" type="presOf" srcId="{AE929BB3-8F50-4A86-AB93-8A992FB5BC6F}" destId="{77530FAB-C370-464E-B662-9A08E6AD47DB}" srcOrd="0" destOrd="0" presId="urn:microsoft.com/office/officeart/2005/8/layout/default#1"/>
    <dgm:cxn modelId="{25A89B00-1D5C-4975-A5D6-F54D42E610DB}" srcId="{AE929BB3-8F50-4A86-AB93-8A992FB5BC6F}" destId="{100A8BEF-14DC-4185-8FC7-BCA780F66350}" srcOrd="2" destOrd="0" parTransId="{7539EB52-7518-4A62-9DBD-8679C1D65E9E}" sibTransId="{B35E1117-AFFD-4228-B02C-D98B0719D71E}"/>
    <dgm:cxn modelId="{80F0DC38-9F3A-4D97-8C4B-5D9AFAF078F4}" type="presOf" srcId="{0BD5A183-3D80-48CA-B966-2D06A55A92B9}" destId="{72E82E17-DBC4-4FE4-815F-99BA3CA71CF8}" srcOrd="0" destOrd="0" presId="urn:microsoft.com/office/officeart/2005/8/layout/default#1"/>
    <dgm:cxn modelId="{376337CA-D436-4F29-9696-224B1CDEF5CC}" type="presParOf" srcId="{77530FAB-C370-464E-B662-9A08E6AD47DB}" destId="{B8D15350-7433-46AB-A858-9E709161D2AD}" srcOrd="0" destOrd="0" presId="urn:microsoft.com/office/officeart/2005/8/layout/default#1"/>
    <dgm:cxn modelId="{3B43E627-357A-4EAA-8344-F6F01DB13124}" type="presParOf" srcId="{77530FAB-C370-464E-B662-9A08E6AD47DB}" destId="{79019ACD-DF20-48FB-8D67-F7D8467A7911}" srcOrd="1" destOrd="0" presId="urn:microsoft.com/office/officeart/2005/8/layout/default#1"/>
    <dgm:cxn modelId="{28C02DB5-A425-4A99-933F-A730C5392C9F}" type="presParOf" srcId="{77530FAB-C370-464E-B662-9A08E6AD47DB}" destId="{72E82E17-DBC4-4FE4-815F-99BA3CA71CF8}" srcOrd="2" destOrd="0" presId="urn:microsoft.com/office/officeart/2005/8/layout/default#1"/>
    <dgm:cxn modelId="{63519682-A510-4A51-A773-BFF0EBF656DA}" type="presParOf" srcId="{77530FAB-C370-464E-B662-9A08E6AD47DB}" destId="{0DF274CF-615C-40F4-8C00-FC167170B9DF}" srcOrd="3" destOrd="0" presId="urn:microsoft.com/office/officeart/2005/8/layout/default#1"/>
    <dgm:cxn modelId="{FFEBFB89-42F7-4B9F-959A-611DF96341C2}" type="presParOf" srcId="{77530FAB-C370-464E-B662-9A08E6AD47DB}" destId="{80CBC5D0-8557-485B-920A-73C63656FC5E}" srcOrd="4" destOrd="0" presId="urn:microsoft.com/office/officeart/2005/8/layout/default#1"/>
    <dgm:cxn modelId="{6FD9A217-F5FD-408F-AAD7-6117832BB173}" type="presParOf" srcId="{77530FAB-C370-464E-B662-9A08E6AD47DB}" destId="{E752F29E-13FB-4A24-BE33-36D70DDD556D}" srcOrd="5" destOrd="0" presId="urn:microsoft.com/office/officeart/2005/8/layout/default#1"/>
    <dgm:cxn modelId="{BB6FD3E9-C6FF-4214-BE82-D5D181E8F404}" type="presParOf" srcId="{77530FAB-C370-464E-B662-9A08E6AD47DB}" destId="{888F07DF-141D-4FF9-94F3-5D295698C3C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BBE1-BD98-4724-9148-0D88BF32103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AA30-B88B-48C3-A651-7AE3F00A07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80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BC41-913E-4764-83C0-89B5D59DFA04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8816B-F4D9-4553-98A7-0D4B6ED11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82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89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83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3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7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69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27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87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70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39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571744"/>
            <a:ext cx="4786346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КОНЦЕПЦІЯ НАЦІОНАЛЬНО-ПАТРІОТИЧНОГО ВИХОВАННЯ В СИСТЕМІ ВИХОВНОЇ РОБОТИ ХЗОШ№41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000760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3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6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665"/>
            <a:ext cx="5138933" cy="685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600201"/>
            <a:ext cx="2818656" cy="748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987"/>
            <a:ext cx="9121350" cy="684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7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3"/>
            <a:ext cx="9144000" cy="674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7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\Щедрість\IMG_23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Благодійний ярмарок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" y="0"/>
            <a:ext cx="91249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348" cy="609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3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934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786478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Це так, як дихати – любити Батьківщину.</a:t>
            </a:r>
            <a:b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В. Сосюра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428868"/>
            <a:ext cx="66675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402359"/>
            <a:ext cx="3394720" cy="11415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3"/>
            <a:ext cx="9144001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8"/>
            <a:ext cx="9144000" cy="54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71538" y="78579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Кривавими сльозами плаче неня  Україна,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тихі зорі, ясні води й мова солов’їна,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дух козацький вільний у небо рветься,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Мільйон сердець гарячих щирих б’ється.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928662" y="642918"/>
            <a:ext cx="485778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85728"/>
            <a:ext cx="5786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 вільні духом і серцем незалежні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Чужинський чобіт топче край співучий,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Зломить він прагне дух могучий.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Та «Зась! - йому сказали українці,-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Тут край свободи, а ви  в ньому </a:t>
            </a:r>
            <a:r>
              <a:rPr lang="ru-RU" b="1" dirty="0" smtClean="0">
                <a:solidFill>
                  <a:srgbClr val="002060"/>
                </a:solidFill>
              </a:rPr>
              <a:t>–</a:t>
            </a:r>
            <a:r>
              <a:rPr lang="uk-UA" b="1" dirty="0" smtClean="0">
                <a:solidFill>
                  <a:srgbClr val="002060"/>
                </a:solidFill>
              </a:rPr>
              <a:t> чужинці».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6" name="Рисунок 15" descr="D:\ВИКА\ЗАМ\патріотичне картинки\1404575088_patriotychni-kartunky2.jpg"/>
          <p:cNvPicPr/>
          <p:nvPr/>
        </p:nvPicPr>
        <p:blipFill>
          <a:blip r:embed="rId5"/>
          <a:srcRect l="5752" t="3808" r="5973" b="7781"/>
          <a:stretch>
            <a:fillRect/>
          </a:stretch>
        </p:blipFill>
        <p:spPr bwMode="auto">
          <a:xfrm>
            <a:off x="5500694" y="857232"/>
            <a:ext cx="1581150" cy="21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ВИКА\ЗАМ\патріотичне картинки\458ed947984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214554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ВИКА\ЗАМ\патріотичне картинки\fotografii-voennyx-dejstvij-ato-na-vostoke-ukrainy10.jpg"/>
          <p:cNvPicPr/>
          <p:nvPr/>
        </p:nvPicPr>
        <p:blipFill>
          <a:blip r:embed="rId7"/>
          <a:srcRect l="24693" t="11707" r="20951" b="20916"/>
          <a:stretch>
            <a:fillRect/>
          </a:stretch>
        </p:blipFill>
        <p:spPr bwMode="auto">
          <a:xfrm>
            <a:off x="5572132" y="3786190"/>
            <a:ext cx="3228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00100" y="42860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Чужа вам думка вільна й незалежна,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Та вабить зір ваш земля наша безмежна.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Спиніться, нелюди, бо лихо з вами буде,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Наруги над Вкраїною народ наш не забуде.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14414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Ми вільні духом і серцем незалежні,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Цьому нас вчать степи наші безмежні.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Ніколи наш народ не стане на коліна,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Бо ми могутня нація, єдина!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00298" y="6143644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Вікторія Костюченко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1202" name="Picture 2" descr="D:\ВИКА\ЗАМ\патріотичне картинки\4e1b90cb-3a07-46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7360" y="4143380"/>
            <a:ext cx="3369461" cy="2357454"/>
          </a:xfrm>
          <a:prstGeom prst="rect">
            <a:avLst/>
          </a:prstGeom>
          <a:noFill/>
        </p:spPr>
      </p:pic>
      <p:pic>
        <p:nvPicPr>
          <p:cNvPr id="19" name="Рисунок 18" descr="D:\ВИКА\ЗАМ\патріотичне картинки\0048129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285992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52"/>
            <a:ext cx="6286544" cy="2357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Національний патріотизм передбачає насамперед історичну </a:t>
            </a: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пам’ять. Пам’ятаймо , хто ми, чиїх батьків і будьмо великими Українцями!</a:t>
            </a:r>
            <a:endParaRPr lang="ru-RU" sz="5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05" name="Picture 1" descr="D:\ВИКА\ЗАМ\патріотичне картинки\13641_html_m5179ecc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428868"/>
            <a:ext cx="5214974" cy="431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736"/>
            <a:ext cx="7929618" cy="5214974"/>
          </a:xfrm>
        </p:spPr>
        <p:txBody>
          <a:bodyPr>
            <a:noAutofit/>
          </a:bodyPr>
          <a:lstStyle/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успадкування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духовних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надбань</a:t>
            </a:r>
            <a:endParaRPr lang="en-US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українського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народу; 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вивчення вікових традицій та героїчних сторінок історії українського народу та його Збройних сил; 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 моральної відповідальності за все, що робиться на рідній землі, палке прагнення боротися за розквіт, велич і могутність Батьківщини, готовності її захищати;</a:t>
            </a:r>
          </a:p>
          <a:p>
            <a:pPr algn="just"/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утвердження принципів загальнолюдської моралі: правди, справедливості, милосердя, патріотизму та інших доброчинностей. </a:t>
            </a:r>
            <a:endParaRPr lang="uk-UA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0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національно - патріотичного виховання: 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28662" y="142852"/>
            <a:ext cx="6715172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Складові патріотичного виховання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928662" y="1428736"/>
          <a:ext cx="77153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Содержимое 12"/>
          <p:cNvSpPr txBox="1">
            <a:spLocks/>
          </p:cNvSpPr>
          <p:nvPr/>
        </p:nvSpPr>
        <p:spPr>
          <a:xfrm>
            <a:off x="3357554" y="642918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Любов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D:\ВИКА\ЗАМ\патріотичне картинки\0c2b853d9cc9ae762ea55bef7cbdfb05.jpeg"/>
          <p:cNvPicPr>
            <a:picLocks noChangeAspect="1" noChangeArrowheads="1"/>
          </p:cNvPicPr>
          <p:nvPr/>
        </p:nvPicPr>
        <p:blipFill>
          <a:blip r:embed="rId10"/>
          <a:srcRect l="4297" t="11176" r="11328" b="5882"/>
          <a:stretch>
            <a:fillRect/>
          </a:stretch>
        </p:blipFill>
        <p:spPr bwMode="auto">
          <a:xfrm>
            <a:off x="714348" y="2928934"/>
            <a:ext cx="4268040" cy="2786082"/>
          </a:xfrm>
          <a:prstGeom prst="rect">
            <a:avLst/>
          </a:prstGeom>
          <a:noFill/>
        </p:spPr>
      </p:pic>
      <p:pic>
        <p:nvPicPr>
          <p:cNvPr id="2051" name="Picture 3" descr="D:\ВИКА\ЗАМ\патріотичне картинки\1404575074_patriotychni-kartunky-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2928934"/>
            <a:ext cx="344558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85786" y="142852"/>
            <a:ext cx="692948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Форми патріотичного виховання</a:t>
            </a:r>
            <a:endParaRPr lang="ru-RU" sz="40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121442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Шкільний музей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Класні години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Бесіди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Лекції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Розповіді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Екскурсії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Уроки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 descr="D:\ВИКА\ЗАМ\патріотичне картинки\22075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643182"/>
            <a:ext cx="5500726" cy="3664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1"/>
            <a:ext cx="3610744" cy="110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"/>
            <a:ext cx="9141379" cy="685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4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\День Мира\школа\малюнки на асф 19.09\IMG_20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994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1"/>
            <a:ext cx="3610744" cy="820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3177" cy="68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278</Words>
  <Application>Microsoft Office PowerPoint</Application>
  <PresentationFormat>Экран (4:3)</PresentationFormat>
  <Paragraphs>53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7</vt:lpstr>
      <vt:lpstr>КОНЦЕПЦІЯ НАЦІОНАЛЬНО-ПАТРІОТИЧНОГО ВИХОВАННЯ В СИСТЕМІ ВИХОВНОЇ РОБОТИ ХЗОШ№41 </vt:lpstr>
      <vt:lpstr>Це так, як дихати – любити Батьківщину.                         В. Сосюра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Благодійний ярмарок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Лилия</cp:lastModifiedBy>
  <cp:revision>177</cp:revision>
  <dcterms:created xsi:type="dcterms:W3CDTF">2014-08-02T11:56:42Z</dcterms:created>
  <dcterms:modified xsi:type="dcterms:W3CDTF">2016-02-02T09:43:36Z</dcterms:modified>
</cp:coreProperties>
</file>