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7" r:id="rId12"/>
    <p:sldId id="266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  <a:latin typeface="+mn-lt"/>
              </a:rPr>
              <a:t>	Вся благотворительная помощь родительского комитета потрачена на: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>	- Канцелярские нужды;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>	- Ремонт (капитальный и текущий);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r>
              <a:rPr lang="ru-RU" dirty="0" smtClean="0">
                <a:solidFill>
                  <a:srgbClr val="FFFF00"/>
                </a:solidFill>
                <a:latin typeface="+mn-lt"/>
              </a:rPr>
              <a:t>	- хозяйственные нужды.</a:t>
            </a:r>
            <a:br>
              <a:rPr lang="ru-RU" dirty="0" smtClean="0">
                <a:solidFill>
                  <a:srgbClr val="FFFF00"/>
                </a:solidFill>
                <a:latin typeface="+mn-lt"/>
              </a:rPr>
            </a:br>
            <a:endParaRPr lang="ru-RU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35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Було проведено ремонт туалету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Юлия\Downloads\Новая папка\20150909_08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55206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ownloads\Новая папка\20150909_080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56956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Було проведено ремонт туалету</a:t>
            </a:r>
            <a:endParaRPr lang="ru-RU" dirty="0"/>
          </a:p>
        </p:txBody>
      </p:sp>
      <p:pic>
        <p:nvPicPr>
          <p:cNvPr id="2051" name="Picture 3" descr="C:\Users\Юлия\Downloads\Новая папка\20150813_160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99941" cy="50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Проведено ремонт шкільних кабінетів</a:t>
            </a:r>
            <a:endParaRPr lang="ru-RU" dirty="0"/>
          </a:p>
        </p:txBody>
      </p:sp>
      <p:pic>
        <p:nvPicPr>
          <p:cNvPr id="3074" name="Picture 2" descr="C:\Users\Юлия\Downloads\Новая папка\20150909_08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0079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/>
          <a:lstStyle/>
          <a:p>
            <a:r>
              <a:rPr lang="uk-UA" dirty="0" smtClean="0"/>
              <a:t>Проведено ремонт кабінетів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290"/>
            <a:ext cx="3024336" cy="50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543877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/>
          <a:lstStyle/>
          <a:p>
            <a:r>
              <a:rPr lang="uk-UA" dirty="0" smtClean="0"/>
              <a:t>Проведено ремонт кабінетів</a:t>
            </a:r>
            <a:endParaRPr lang="ru-RU" dirty="0"/>
          </a:p>
        </p:txBody>
      </p:sp>
      <p:pic>
        <p:nvPicPr>
          <p:cNvPr id="4098" name="Picture 2" descr="C:\Users\Юлия\Downloads\Новая папка\20150909_080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1600200"/>
            <a:ext cx="7968546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/>
          <a:lstStyle/>
          <a:p>
            <a:r>
              <a:rPr lang="uk-UA" dirty="0" smtClean="0"/>
              <a:t>Проведено ремонт кабінетів</a:t>
            </a:r>
            <a:endParaRPr lang="ru-RU" dirty="0"/>
          </a:p>
        </p:txBody>
      </p:sp>
      <p:pic>
        <p:nvPicPr>
          <p:cNvPr id="5122" name="Picture 2" descr="C:\Users\Юлия\Downloads\Новая папка\20150909_08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1600200"/>
            <a:ext cx="7668187" cy="46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/>
          <a:lstStyle/>
          <a:p>
            <a:r>
              <a:rPr lang="uk-UA" dirty="0" smtClean="0"/>
              <a:t>Проведено ремонт кабінетів</a:t>
            </a:r>
            <a:endParaRPr lang="ru-RU" dirty="0"/>
          </a:p>
        </p:txBody>
      </p:sp>
      <p:pic>
        <p:nvPicPr>
          <p:cNvPr id="6146" name="Picture 2" descr="C:\Users\Юлия\Downloads\Новая папка\20150909_080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1600200"/>
            <a:ext cx="784754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FF33"/>
                </a:solidFill>
              </a:rPr>
              <a:t>Канцелярские нужды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08504" cy="5832648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78225"/>
              </p:ext>
            </p:extLst>
          </p:nvPr>
        </p:nvGraphicFramePr>
        <p:xfrm>
          <a:off x="1763688" y="692696"/>
          <a:ext cx="5379948" cy="578069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74641"/>
                <a:gridCol w="694187"/>
                <a:gridCol w="911120"/>
              </a:tblGrid>
              <a:tr h="215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Канцелярия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USB </a:t>
                      </a:r>
                      <a:r>
                        <a:rPr lang="ru-RU" sz="1200" u="none" strike="noStrike" dirty="0">
                          <a:effectLst/>
                        </a:rPr>
                        <a:t>удлинитель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242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Абонемент на журнал "</a:t>
                      </a:r>
                      <a:r>
                        <a:rPr lang="ru-RU" sz="1200" u="none" strike="noStrike" dirty="0" err="1">
                          <a:effectLst/>
                        </a:rPr>
                        <a:t>Офіційний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вісник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України</a:t>
                      </a:r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 мес.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Батарейки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1уп.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Биндер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24шт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Блокноты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Брошюровка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Бумага А4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40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2265,00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Ватман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Дипломы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240шт.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Журнал кружка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Заправка картриджа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 раз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Клей ПВА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Клей ПВА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Конверты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Конверты для дисков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Контрольно-визитационная книга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Корректор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Лента мира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Личные дела учеников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Магниты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1уп.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Маркер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Маршрутизатор </a:t>
                      </a:r>
                      <a:r>
                        <a:rPr lang="en-US" sz="1200" u="none" strike="noStrike">
                          <a:effectLst/>
                        </a:rPr>
                        <a:t>TP-LINK-WR740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Медицинская карта амбулаторного больного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Мел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Методические указания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Налепки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Новогодние игрушки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  <a:tr h="180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Обложки для журналов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17" marR="7217" marT="721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КАНЦЕЛЯРСКИЕ НУЖДЫ</a:t>
            </a:r>
            <a:endParaRPr lang="ru-RU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574679"/>
              </p:ext>
            </p:extLst>
          </p:nvPr>
        </p:nvGraphicFramePr>
        <p:xfrm>
          <a:off x="2555776" y="692697"/>
          <a:ext cx="4320480" cy="60286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80320"/>
                <a:gridCol w="708466"/>
                <a:gridCol w="731694"/>
              </a:tblGrid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Папка А4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 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80,00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Папка для файлов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35 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Папка </a:t>
                      </a:r>
                      <a:r>
                        <a:rPr lang="ru-RU" sz="1300" u="none" strike="noStrike" dirty="0" err="1">
                          <a:effectLst/>
                        </a:rPr>
                        <a:t>сегрегатор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Папки А5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Папки для файлов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Подписка на газету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230.00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Простой карандаш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Прошивка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225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Работа сайта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за 2 мес.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110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Файли А4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Файлы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4уп.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133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Файлы А4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300шт.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Флаг Украины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Цветная бумага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 уп.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117,00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Установка системы </a:t>
                      </a:r>
                      <a:r>
                        <a:rPr lang="en-US" sz="1300" u="none" strike="noStrike" dirty="0">
                          <a:effectLst/>
                        </a:rPr>
                        <a:t>Windows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Табеля успеваемости ученика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15,00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Тетрадь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Классный </a:t>
                      </a:r>
                      <a:r>
                        <a:rPr lang="ru-RU" sz="1300" u="none" strike="noStrike" dirty="0">
                          <a:effectLst/>
                        </a:rPr>
                        <a:t>журнал 1-4 класс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325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</a:rPr>
                        <a:t>Классный </a:t>
                      </a:r>
                      <a:r>
                        <a:rPr lang="ru-RU" sz="1300" u="none" strike="noStrike" dirty="0">
                          <a:effectLst/>
                        </a:rPr>
                        <a:t>журнал 5-11 класс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9шт.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246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Табель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170 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Личное дело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Журнал ГПД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Журнал кружка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Журнал факультативов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Скотч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9шт.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Рамки на стену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6шт.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Салфетки для </a:t>
                      </a:r>
                      <a:r>
                        <a:rPr lang="en-US" sz="1300" u="none" strike="noStrike">
                          <a:effectLst/>
                        </a:rPr>
                        <a:t>LCD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 шт.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22,00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Сборник ЗНО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1шт.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</a:tr>
              <a:tr h="19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81" marR="7681" marT="7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11140,50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81" marR="7681" marT="768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РЕМОНТ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01868"/>
              </p:ext>
            </p:extLst>
          </p:nvPr>
        </p:nvGraphicFramePr>
        <p:xfrm>
          <a:off x="2411760" y="764704"/>
          <a:ext cx="4320479" cy="57544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2328"/>
                <a:gridCol w="810670"/>
                <a:gridCol w="557481"/>
              </a:tblGrid>
              <a:tr h="2080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Ремонт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Бачки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327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Гипсокартон+доставка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 листов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Двери НС  700х2000мм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Двери НС 900х2000мм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Доставка товаров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 раза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Короб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Крепеж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Крестики для плитки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Наличники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Окно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327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Плитка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15,12м.кв.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Плитка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27м.кв.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Профили+доставка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Умивальник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Унитазы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Смеситель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Радиатор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Сантехника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</a:rPr>
                        <a:t>Зеркалодержатели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Изоляционная лента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Канцелярский нож с лезвиями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Килимок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Колено канализационное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  <a:tr h="174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Редукция ПП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РЕМОНТ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146767"/>
              </p:ext>
            </p:extLst>
          </p:nvPr>
        </p:nvGraphicFramePr>
        <p:xfrm>
          <a:off x="2209800" y="1268765"/>
          <a:ext cx="5098503" cy="55117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82761"/>
                <a:gridCol w="657871"/>
                <a:gridCol w="657871"/>
              </a:tblGrid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Труба канализационная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Ред.</a:t>
                      </a:r>
                      <a:r>
                        <a:rPr lang="en-US" sz="1400" u="none" strike="noStrike" dirty="0">
                          <a:effectLst/>
                        </a:rPr>
                        <a:t>d50/32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Цемент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25кг.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Мешок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Муфта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Резьба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Лента ФУМ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Круг абразив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Силикон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Сифон под чашу </a:t>
                      </a:r>
                      <a:r>
                        <a:rPr lang="ru-RU" sz="1400" u="none" strike="noStrike" dirty="0" smtClean="0">
                          <a:effectLst/>
                        </a:rPr>
                        <a:t>Генуя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Колено канализационное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Сверло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Краска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 банок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Угол 20*1/2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Тройник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Нипель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Заглушка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Згонка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Угол латунь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Шаровый кран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Контр.гайка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9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Муфта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4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РЕМОНТ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808688"/>
              </p:ext>
            </p:extLst>
          </p:nvPr>
        </p:nvGraphicFramePr>
        <p:xfrm>
          <a:off x="2771800" y="836712"/>
          <a:ext cx="3785136" cy="552536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36304"/>
                <a:gridCol w="560427"/>
                <a:gridCol w="488405"/>
              </a:tblGrid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Краска ВД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Колер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Дюбель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 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Малярная лента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Поликолор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Саморез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1уп.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Лист ПВХ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Внешний держатель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Декоративный угол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Плинтус для потолка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907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Плинтус напольный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6шт.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Угол внутренний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Соеденитель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Окончяние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5шт.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Выключатель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Клей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1бут.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Гипсокартон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 лист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Колер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Валик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907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Кисть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Лампа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9шт.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Профиль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Люк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Мешок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1шт.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Саморез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2уп.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Профиль уД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2шт.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Цемент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1мешок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  <a:tr h="160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20918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31" marR="7631" marT="76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Хозяйственные нужды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78454"/>
              </p:ext>
            </p:extLst>
          </p:nvPr>
        </p:nvGraphicFramePr>
        <p:xfrm>
          <a:off x="3059832" y="646104"/>
          <a:ext cx="3456384" cy="61966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70288"/>
                <a:gridCol w="643048"/>
                <a:gridCol w="643048"/>
              </a:tblGrid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Хозяйственные нужды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Белизна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Бумага туалетная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Бумажные полотенца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Бумажные салфетки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Бур 12х260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Быстрый монтаж 6х40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Быстрый монтаж 6х60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Вешалка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Вешалки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1уп.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Вилка плоская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Влажные салфетки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428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Дез.средство Бланидас табл.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428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Дез.средство для убоки </a:t>
                      </a:r>
                      <a:r>
                        <a:rPr lang="en-US" sz="1400" u="none" strike="noStrike">
                          <a:effectLst/>
                        </a:rPr>
                        <a:t>Sanfor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Дератизация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Держак для косы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Елочка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Жидкое мыло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33 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Гирлянда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Краска черная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Кнопка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9мес.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Ковер для сушки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Компьютер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Компьютерный кабель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80 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Лампа накаливания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57шт.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  <a:tr h="218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Листовые полотенца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61" marR="8561" marT="85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Хозяйственные нужды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33717"/>
              </p:ext>
            </p:extLst>
          </p:nvPr>
        </p:nvGraphicFramePr>
        <p:xfrm>
          <a:off x="2771799" y="1052736"/>
          <a:ext cx="3924673" cy="53285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64329"/>
                <a:gridCol w="730172"/>
                <a:gridCol w="730172"/>
              </a:tblGrid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Лопата для снега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Магнитный держатель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Молоток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Моющее средство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Мыло жидкое с дозатором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Набор бит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Обогреватель кварцевый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Обратный клапан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Освежитель воздуха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26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Пакеты для мусора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Пакля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Патрон керамический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Пена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Пена </a:t>
                      </a:r>
                      <a:r>
                        <a:rPr lang="en-US" sz="1400" u="none" strike="noStrike">
                          <a:effectLst/>
                        </a:rPr>
                        <a:t>Belife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750 мл.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Пласкогубцы 150мм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Провод </a:t>
                      </a:r>
                      <a:r>
                        <a:rPr lang="ru-RU" sz="1400" u="none" strike="noStrike" dirty="0" err="1">
                          <a:effectLst/>
                        </a:rPr>
                        <a:t>ШВВПн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 м.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Прокладка з/ч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Часы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Чистящее средство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Шкребок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Шпаклевка финиш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5кг.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Флагшток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6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Хлоргексидин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Хозяйственные нужды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364742"/>
              </p:ext>
            </p:extLst>
          </p:nvPr>
        </p:nvGraphicFramePr>
        <p:xfrm>
          <a:off x="2987824" y="1412776"/>
          <a:ext cx="3816423" cy="4487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96359"/>
                <a:gridCol w="710032"/>
                <a:gridCol w="710032"/>
              </a:tblGrid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Тройник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Туалетная бумага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Стиральный порошок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кг.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Свечки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Сгон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Сетевой фильтр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Разводной ключ 160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Резиновые перчатки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54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Салфетки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3500шт.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Салфетки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Салфетки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Салфетки бумажные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4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Сверло по бетону 18х600мм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Рулетка 5м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Салфетки фламенко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1уп.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Швабра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</a:t>
                      </a:r>
                      <a:r>
                        <a:rPr lang="ru-RU" sz="1400" u="none" strike="noStrike" dirty="0" smtClean="0">
                          <a:effectLst/>
                        </a:rPr>
                        <a:t>леенка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29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Ведро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3шт.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851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14122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6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995</Words>
  <Application>Microsoft Office PowerPoint</Application>
  <PresentationFormat>Экран (4:3)</PresentationFormat>
  <Paragraphs>624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Вся благотворительная помощь родительского комитета потрачена на:   - Канцелярские нужды;  - Ремонт (капитальный и текущий);  - хозяйственные нужды. </vt:lpstr>
      <vt:lpstr>Канцелярские нужды</vt:lpstr>
      <vt:lpstr>КАНЦЕЛЯРСКИЕ НУЖДЫ</vt:lpstr>
      <vt:lpstr>РЕМОНТ</vt:lpstr>
      <vt:lpstr>РЕМОНТ</vt:lpstr>
      <vt:lpstr>РЕМОНТ</vt:lpstr>
      <vt:lpstr>Хозяйственные нужды</vt:lpstr>
      <vt:lpstr>Хозяйственные нужды</vt:lpstr>
      <vt:lpstr>Хозяйственные нужды</vt:lpstr>
      <vt:lpstr>Було проведено ремонт туалету</vt:lpstr>
      <vt:lpstr>Було проведено ремонт туалету</vt:lpstr>
      <vt:lpstr>Проведено ремонт шкільних кабінетів</vt:lpstr>
      <vt:lpstr>Проведено ремонт кабінетів</vt:lpstr>
      <vt:lpstr>Проведено ремонт кабінетів</vt:lpstr>
      <vt:lpstr>Проведено ремонт кабінетів</vt:lpstr>
      <vt:lpstr>Проведено ремонт кабінетів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Канцелярские нужды</dc:title>
  <dc:creator>Юлия</dc:creator>
  <cp:lastModifiedBy>Юлия</cp:lastModifiedBy>
  <cp:revision>9</cp:revision>
  <dcterms:created xsi:type="dcterms:W3CDTF">2015-04-28T08:50:03Z</dcterms:created>
  <dcterms:modified xsi:type="dcterms:W3CDTF">2015-09-09T05:43:08Z</dcterms:modified>
</cp:coreProperties>
</file>